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4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9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4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2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9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8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8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21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9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AADFF-8C13-4507-A3FE-449F4BD51CE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08F8D-47C4-4C32-A7E2-427D26787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3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554008"/>
            <a:ext cx="90963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43300" y="23468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Introduction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75" y="4952999"/>
            <a:ext cx="3788525" cy="1867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80772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84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41305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32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0999"/>
            <a:ext cx="7315200" cy="140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7315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21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"/>
            <a:ext cx="8305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71624"/>
            <a:ext cx="8153400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294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763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366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09600"/>
            <a:ext cx="8991601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0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5" y="152400"/>
            <a:ext cx="90297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8" y="2209801"/>
            <a:ext cx="9150927" cy="460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05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0"/>
            <a:ext cx="9123218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1" y="3549360"/>
            <a:ext cx="9095509" cy="201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26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6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382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69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610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1" y="3352800"/>
            <a:ext cx="7315200" cy="203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486400"/>
            <a:ext cx="7315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98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490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95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8458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075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09"/>
            <a:ext cx="9144000" cy="3325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65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426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782"/>
            <a:ext cx="9067800" cy="325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849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18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79248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0"/>
            <a:ext cx="76962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19575"/>
            <a:ext cx="75057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9500" y="1443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362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 DATA MEAN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5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991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128356"/>
            <a:ext cx="7086600" cy="372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57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68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514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38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53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9" y="12469"/>
            <a:ext cx="8965362" cy="189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057400"/>
            <a:ext cx="86106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91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2" y="-47625"/>
            <a:ext cx="87439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" y="1143001"/>
            <a:ext cx="8672513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47533"/>
            <a:ext cx="83058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14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1142"/>
            <a:ext cx="8614510" cy="359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542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On-screen Show (4:3)</PresentationFormat>
  <Paragraphs>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R.C</dc:creator>
  <cp:lastModifiedBy>R.C</cp:lastModifiedBy>
  <cp:revision>1</cp:revision>
  <dcterms:created xsi:type="dcterms:W3CDTF">2021-04-08T23:56:30Z</dcterms:created>
  <dcterms:modified xsi:type="dcterms:W3CDTF">2021-04-08T23:56:42Z</dcterms:modified>
</cp:coreProperties>
</file>